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82" r:id="rId3"/>
    <p:sldId id="387" r:id="rId4"/>
    <p:sldId id="395" r:id="rId5"/>
    <p:sldId id="388" r:id="rId6"/>
    <p:sldId id="389" r:id="rId7"/>
    <p:sldId id="397" r:id="rId8"/>
    <p:sldId id="398" r:id="rId9"/>
    <p:sldId id="393" r:id="rId10"/>
    <p:sldId id="394" r:id="rId11"/>
    <p:sldId id="370" r:id="rId12"/>
    <p:sldId id="383" r:id="rId13"/>
    <p:sldId id="384" r:id="rId14"/>
    <p:sldId id="385" r:id="rId15"/>
    <p:sldId id="386" r:id="rId16"/>
    <p:sldId id="349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>
      <p:cViewPr varScale="1">
        <p:scale>
          <a:sx n="105" d="100"/>
          <a:sy n="105" d="100"/>
        </p:scale>
        <p:origin x="120" y="13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25-2-2018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LG31 </a:t>
            </a:r>
            <a:endParaRPr lang="nl-NL" sz="6000" dirty="0"/>
          </a:p>
          <a:p>
            <a:r>
              <a:rPr lang="nl-NL" sz="6000" dirty="0" smtClean="0"/>
              <a:t>IBS 1.3 – les </a:t>
            </a:r>
            <a:r>
              <a:rPr lang="nl-NL" sz="6000" dirty="0"/>
              <a:t>3</a:t>
            </a:r>
            <a:endParaRPr lang="nl-NL" sz="6000" dirty="0" smtClean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Verslag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Lay-out</a:t>
            </a:r>
          </a:p>
          <a:p>
            <a:pPr lvl="1"/>
            <a:r>
              <a:rPr lang="nl-NL" dirty="0" smtClean="0"/>
              <a:t>Als je verslag er netjes uitziet sta je met 1-0 voor.</a:t>
            </a:r>
          </a:p>
          <a:p>
            <a:pPr lvl="1"/>
            <a:r>
              <a:rPr lang="nl-NL" dirty="0" smtClean="0"/>
              <a:t>Gebruik afbeeldingen als ze iets toevoegen</a:t>
            </a:r>
          </a:p>
          <a:p>
            <a:pPr lvl="1"/>
            <a:r>
              <a:rPr lang="nl-NL" dirty="0" smtClean="0"/>
              <a:t>Gebruik het knipprogramma (heeft tegenwoordig elke laptop)</a:t>
            </a:r>
          </a:p>
          <a:p>
            <a:pPr lvl="1"/>
            <a:r>
              <a:rPr lang="nl-NL" dirty="0" smtClean="0"/>
              <a:t>Kijk het na als je het geprint hebt.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8096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Keuze teelt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/>
              <a:t>Pak de teelt van de vorige periode</a:t>
            </a:r>
          </a:p>
          <a:p>
            <a:pPr marL="514350" indent="-514350">
              <a:buAutoNum type="arabicPeriod"/>
            </a:pPr>
            <a:r>
              <a:rPr lang="nl-NL" dirty="0" smtClean="0"/>
              <a:t>Welk ras ga je kiezen?</a:t>
            </a:r>
          </a:p>
          <a:p>
            <a:pPr marL="514350" indent="-514350">
              <a:buAutoNum type="arabicPeriod"/>
            </a:pPr>
            <a:r>
              <a:rPr lang="nl-NL" dirty="0" smtClean="0"/>
              <a:t>Voor een goed eindresultaat, moet je zorgen voor goed zaad!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489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116632"/>
            <a:ext cx="5904656" cy="667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47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Kosten zaaizaad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Hoeveel heb je nodig per hectare?</a:t>
            </a:r>
          </a:p>
          <a:p>
            <a:r>
              <a:rPr lang="nl-NL" dirty="0" smtClean="0"/>
              <a:t>Hoeveel kost het per zak/korrel</a:t>
            </a:r>
          </a:p>
          <a:p>
            <a:r>
              <a:rPr lang="nl-NL" dirty="0" smtClean="0"/>
              <a:t>Verschil in prijzen?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959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kun je samen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Gecoat zaaizaad?</a:t>
            </a:r>
          </a:p>
          <a:p>
            <a:r>
              <a:rPr lang="nl-NL" dirty="0" smtClean="0"/>
              <a:t>Zaaien en bemesten?</a:t>
            </a:r>
          </a:p>
          <a:p>
            <a:r>
              <a:rPr lang="nl-NL" dirty="0" smtClean="0"/>
              <a:t>Zaaien en beschermen?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958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tarief van het zaaien zelf.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Trekker +  werktuig</a:t>
            </a:r>
          </a:p>
          <a:p>
            <a:r>
              <a:rPr lang="nl-NL" dirty="0" smtClean="0"/>
              <a:t>Juiste trekker, juiste vermogen.</a:t>
            </a:r>
          </a:p>
          <a:p>
            <a:r>
              <a:rPr lang="nl-NL" dirty="0" smtClean="0"/>
              <a:t>Zeker uitrekenen bij eigen mechanisatie.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926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</a:t>
            </a:r>
            <a:r>
              <a:rPr lang="nl-NL" dirty="0" smtClean="0"/>
              <a:t>vorige week gedaan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Stukje ICT</a:t>
            </a:r>
          </a:p>
          <a:p>
            <a:pPr lvl="1"/>
            <a:r>
              <a:rPr lang="nl-NL" dirty="0" smtClean="0"/>
              <a:t>Automatisch voorblad</a:t>
            </a:r>
          </a:p>
          <a:p>
            <a:pPr lvl="1"/>
            <a:r>
              <a:rPr lang="nl-NL" dirty="0" smtClean="0"/>
              <a:t>Automatische inhoudsopgave</a:t>
            </a:r>
          </a:p>
          <a:p>
            <a:r>
              <a:rPr lang="nl-NL" dirty="0" smtClean="0"/>
              <a:t>Herhaling uitgangsmateriaal</a:t>
            </a:r>
          </a:p>
          <a:p>
            <a:r>
              <a:rPr lang="nl-NL" dirty="0" smtClean="0"/>
              <a:t>Begin verdieping opbrengst.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238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deze week doen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Iedereen die wel heeft opgelet:</a:t>
            </a:r>
          </a:p>
          <a:p>
            <a:r>
              <a:rPr lang="nl-NL" dirty="0" smtClean="0"/>
              <a:t>Afmaken inhoud</a:t>
            </a:r>
          </a:p>
          <a:p>
            <a:r>
              <a:rPr lang="nl-NL" dirty="0" smtClean="0"/>
              <a:t>Vullen 4.1 en eventueel 3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780928"/>
            <a:ext cx="6682730" cy="386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019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 iedereen die het niet heeft meegekregen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Laatste keer dat ik het uitleg</a:t>
            </a:r>
          </a:p>
          <a:p>
            <a:r>
              <a:rPr lang="nl-NL" dirty="0" smtClean="0"/>
              <a:t>Zorg dat je het bijhoudt met je laptop</a:t>
            </a:r>
          </a:p>
          <a:p>
            <a:endParaRPr lang="nl-NL" dirty="0"/>
          </a:p>
          <a:p>
            <a:r>
              <a:rPr lang="nl-NL" dirty="0" smtClean="0"/>
              <a:t>Geen laptop: wel vervelend. Oplossing?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5171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Verslag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196752"/>
            <a:ext cx="8784976" cy="4929411"/>
          </a:xfrm>
        </p:spPr>
        <p:txBody>
          <a:bodyPr>
            <a:normAutofit/>
          </a:bodyPr>
          <a:lstStyle/>
          <a:p>
            <a:r>
              <a:rPr lang="nl-NL" dirty="0" smtClean="0"/>
              <a:t>Pak je laptop en open je verslag (of begin opnieuw)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Voorblad</a:t>
            </a:r>
          </a:p>
          <a:p>
            <a:pPr lvl="1"/>
            <a:r>
              <a:rPr lang="nl-NL" dirty="0" smtClean="0"/>
              <a:t>Titel</a:t>
            </a:r>
          </a:p>
          <a:p>
            <a:pPr lvl="1"/>
            <a:r>
              <a:rPr lang="nl-NL" dirty="0" smtClean="0"/>
              <a:t>Foto/plaatje</a:t>
            </a:r>
          </a:p>
          <a:p>
            <a:pPr lvl="1"/>
            <a:r>
              <a:rPr lang="nl-NL" dirty="0" smtClean="0"/>
              <a:t>Naam, klas, </a:t>
            </a:r>
            <a:endParaRPr lang="nl-NL" dirty="0" smtClean="0"/>
          </a:p>
          <a:p>
            <a:pPr marL="457200" lvl="1" indent="0">
              <a:buNone/>
            </a:pPr>
            <a:r>
              <a:rPr lang="nl-NL" dirty="0"/>
              <a:t>	</a:t>
            </a:r>
            <a:r>
              <a:rPr lang="nl-NL" dirty="0" smtClean="0"/>
              <a:t>docent</a:t>
            </a:r>
            <a:r>
              <a:rPr lang="nl-NL" dirty="0" smtClean="0"/>
              <a:t>, datum</a:t>
            </a:r>
          </a:p>
          <a:p>
            <a:pPr lvl="1"/>
            <a:r>
              <a:rPr lang="nl-NL" dirty="0" smtClean="0"/>
              <a:t>Geen paginanummer </a:t>
            </a:r>
            <a:endParaRPr lang="nl-NL" dirty="0" smtClean="0"/>
          </a:p>
          <a:p>
            <a:pPr marL="457200" lvl="1" indent="0">
              <a:buNone/>
            </a:pPr>
            <a:r>
              <a:rPr lang="nl-NL" dirty="0"/>
              <a:t>	</a:t>
            </a:r>
            <a:r>
              <a:rPr lang="nl-NL" dirty="0" smtClean="0"/>
              <a:t>of </a:t>
            </a:r>
            <a:r>
              <a:rPr lang="nl-NL" dirty="0" smtClean="0"/>
              <a:t>voettekst.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1" y="2276872"/>
            <a:ext cx="4894777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154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03875" y="188640"/>
            <a:ext cx="6635080" cy="4929411"/>
          </a:xfrm>
        </p:spPr>
        <p:txBody>
          <a:bodyPr/>
          <a:lstStyle/>
          <a:p>
            <a:r>
              <a:rPr lang="nl-NL" dirty="0" smtClean="0"/>
              <a:t>Inhoudsopgave</a:t>
            </a:r>
          </a:p>
          <a:p>
            <a:pPr lvl="1"/>
            <a:r>
              <a:rPr lang="nl-NL" dirty="0" smtClean="0"/>
              <a:t>Automatisch</a:t>
            </a:r>
          </a:p>
          <a:p>
            <a:pPr lvl="1"/>
            <a:r>
              <a:rPr lang="nl-NL" dirty="0" smtClean="0"/>
              <a:t>Gebruik dus ook paginanummers</a:t>
            </a:r>
          </a:p>
          <a:p>
            <a:pPr lvl="1"/>
            <a:r>
              <a:rPr lang="nl-NL" dirty="0" smtClean="0"/>
              <a:t>Geef de hoofdstukken nummers</a:t>
            </a:r>
          </a:p>
          <a:p>
            <a:pPr lvl="2"/>
            <a:r>
              <a:rPr lang="nl-NL" dirty="0" smtClean="0"/>
              <a:t>voorwoord niet</a:t>
            </a:r>
          </a:p>
          <a:p>
            <a:pPr lvl="2"/>
            <a:r>
              <a:rPr lang="nl-NL" dirty="0" smtClean="0"/>
              <a:t>Geef subhoofdstukken ook nummers. Bijvoorbeeld 1.2 of 1.3.1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3140968"/>
            <a:ext cx="5962650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875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ICT kort: inhoudsopgave 1 van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32941"/>
            <a:ext cx="6635080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1.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2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75" y="1098126"/>
            <a:ext cx="8524825" cy="98934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3573016"/>
            <a:ext cx="6681945" cy="235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39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4.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5.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656692"/>
            <a:ext cx="3312368" cy="284462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4437112"/>
            <a:ext cx="8796296" cy="168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787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Algemeen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Overal hetzelfde lettertype (</a:t>
            </a:r>
            <a:r>
              <a:rPr lang="nl-NL" dirty="0" err="1" smtClean="0"/>
              <a:t>Arial</a:t>
            </a:r>
            <a:r>
              <a:rPr lang="nl-NL" dirty="0" smtClean="0"/>
              <a:t>)</a:t>
            </a:r>
          </a:p>
          <a:p>
            <a:r>
              <a:rPr lang="nl-NL" dirty="0" smtClean="0"/>
              <a:t>Overal dezelfde lettergrootte (11)</a:t>
            </a:r>
          </a:p>
          <a:p>
            <a:r>
              <a:rPr lang="nl-NL" dirty="0" smtClean="0"/>
              <a:t>Overal dezelfde regelafstand.</a:t>
            </a:r>
          </a:p>
          <a:p>
            <a:r>
              <a:rPr lang="nl-NL" dirty="0" smtClean="0"/>
              <a:t>Uiteraard kunnen koppen afwijken</a:t>
            </a:r>
          </a:p>
          <a:p>
            <a:r>
              <a:rPr lang="nl-NL" dirty="0" smtClean="0"/>
              <a:t>Zorg voor nul taalfouten</a:t>
            </a:r>
          </a:p>
          <a:p>
            <a:r>
              <a:rPr lang="nl-NL" dirty="0" smtClean="0"/>
              <a:t>Lees na of het lekker leest.</a:t>
            </a:r>
          </a:p>
          <a:p>
            <a:r>
              <a:rPr lang="nl-NL" dirty="0" smtClean="0"/>
              <a:t>Maak alinea’s </a:t>
            </a:r>
          </a:p>
          <a:p>
            <a:r>
              <a:rPr lang="nl-NL" dirty="0" smtClean="0"/>
              <a:t>Gebruik bijlagen waar nodig.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36959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4075</TotalTime>
  <Words>303</Words>
  <Application>Microsoft Office PowerPoint</Application>
  <PresentationFormat>Diavoorstelling (4:3)</PresentationFormat>
  <Paragraphs>80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9" baseType="lpstr">
      <vt:lpstr>Arial</vt:lpstr>
      <vt:lpstr>Calibri</vt:lpstr>
      <vt:lpstr>Kantoorthema</vt:lpstr>
      <vt:lpstr>PowerPoint-presentatie</vt:lpstr>
      <vt:lpstr>Wat hebben we vorige week gedaan</vt:lpstr>
      <vt:lpstr>Wat gaan we deze week doen</vt:lpstr>
      <vt:lpstr>Voor iedereen die het niet heeft meegekregen</vt:lpstr>
      <vt:lpstr>Verslag</vt:lpstr>
      <vt:lpstr>PowerPoint-presentatie</vt:lpstr>
      <vt:lpstr>ICT kort: inhoudsopgave 1 van 2</vt:lpstr>
      <vt:lpstr>PowerPoint-presentatie</vt:lpstr>
      <vt:lpstr>Algemeen</vt:lpstr>
      <vt:lpstr>Verslag</vt:lpstr>
      <vt:lpstr>Keuze teelt</vt:lpstr>
      <vt:lpstr>PowerPoint-presentatie</vt:lpstr>
      <vt:lpstr>Kosten zaaizaad</vt:lpstr>
      <vt:lpstr>Wat kun je samen doen?</vt:lpstr>
      <vt:lpstr>Het tarief van het zaaien zelf.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118</cp:revision>
  <dcterms:created xsi:type="dcterms:W3CDTF">2013-11-15T15:05:42Z</dcterms:created>
  <dcterms:modified xsi:type="dcterms:W3CDTF">2018-02-25T19:29:24Z</dcterms:modified>
</cp:coreProperties>
</file>